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58" r:id="rId6"/>
    <p:sldId id="262" r:id="rId7"/>
    <p:sldId id="263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6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 snapToObjects="1">
      <p:cViewPr>
        <p:scale>
          <a:sx n="68" d="100"/>
          <a:sy n="68" d="100"/>
        </p:scale>
        <p:origin x="1080" y="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8FBF7-362E-AA4A-8CE4-8DFAA093B1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55ED9F9-94E2-B047-AFBD-40A0C19E0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5572B2F-0AC4-2948-AAFF-4E35A362D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B57BE49-403C-6A44-A118-FE48F778A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C0E6A1E-99CC-014A-93C2-F3F134BD8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3633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328DBE-EAED-4146-B6BE-79E18DD28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5887A1F-4C27-1C49-B54C-0BB658FBAE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5B418E3-DED9-5646-85BA-BDB08019A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56DCAC4-C2B5-DF40-9223-B5CAE4E4A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C1A934-E78C-804D-A8B8-3581AEBBC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5104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24A4577-835D-4646-8F65-5AD82F6CBD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82675F8-E81E-7641-8A10-D6B0B63681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F8C497-6353-8C44-B1F4-3B7E4375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0591E42-B717-D446-BBC7-F39B1D9CE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4837D8F-8BF9-E644-A19F-E1C4AFC18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2079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29623E-F973-494E-A392-392A56474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4B5F1A-F777-AE44-B551-6935D6777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ADBEC66-ED1F-424F-BD6E-46680E3DA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405DC05-8915-154E-AE19-A4C54B687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5261E46-7C68-0742-B0CB-67ED14579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8505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782D6C2-98B8-B747-9E70-1CDE3EB43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B69BA4F-497B-F947-B3FB-0FB86E256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F7BEE0F-049D-7941-A1AD-150F412DB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A07D83-006A-C342-BBAB-264E6EF06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7A939D-18F4-A049-8513-C499298A0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2517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2B7FA2-9EFF-2A4C-BEFD-D844F7D32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3E01B43-921D-7049-9319-BFC4DE479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5E5DF67-0A35-8945-9111-11DB0CCC0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23D8E7-FAEB-C045-99B5-721D3317F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A720C8B-52C8-0E46-8F0D-B9AFC257F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6145F35-C0A7-764C-9CFA-8055A0588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67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5946D8-448A-304A-A560-47B42AADB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507E5DD-FA2A-7B4A-9EFD-D9B2C75F0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49311DE-8085-6D47-810A-13A0FC001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6FF74EC-D213-F44A-93C6-CB28D462E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39ACAC8-281C-7F4D-A90A-78E415055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526DFA2-802E-EC49-85DD-0C667F531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D1EFB84-5AA7-D240-83A1-EDDF22803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1CCAB58-FBBC-B447-A378-51762E45F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951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98F000-27D5-744E-A54A-5BB7F4FF9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F55F76B-BB00-B041-A588-3F3ED61A5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4212846-FEB8-9749-A5A1-23626E1EE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B8E5958-8C0B-D14D-A331-842DAF785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0816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697CAA2-A0D2-9A41-822B-9CB0F1E6D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9DA6F18-7184-074C-BF79-A2199CB56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ACEDF8D-160D-F044-825F-C1E932559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0195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663366-8744-4D4C-8710-7C48C5720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9AC395-A257-2D44-A568-28906A421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0BB237D-4E55-0340-AE3F-75437C06F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C0ADD81-B739-6046-B3D2-B7CDA68CA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F3E4FC6-9FB0-D443-89AD-49AF547BF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ED2F05-E6FF-AB47-8C8A-79374DE84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807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9C79E4-D31F-D74F-BBFC-DD38C2E8A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3B113CA-151E-5946-98D8-7DFC02A31B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305E52A-BC75-7048-BF46-58DB5424A6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AAF4CFD-20BC-DA4A-BD1B-81E334D12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861D029-5524-9140-ACB9-94AA66878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B34A85B-BF88-7846-A11A-F979FDF0A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1884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E0F372B-F7A8-ED4D-AFB8-E23020E6B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5FE8C0-619C-794A-8136-337A0DBDD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0953A6-5EBB-3546-A9E8-DF7A9D1F66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CBD7C-F849-0A46-8F3B-AB1E20B598BA}" type="datetimeFigureOut">
              <a:rPr kumimoji="1" lang="ja-JP" altLang="en-US" smtClean="0"/>
              <a:t>2021/8/2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C436278-5DFC-7D43-BC84-A6256DE79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5927CDC-3EC9-8D43-BCBC-5CDD7AE705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51330-326D-B54D-9275-DAC93B91D4A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320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E577BA1-9428-8A42-8E7F-D44B49BC8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9529" y="2085788"/>
            <a:ext cx="6884895" cy="1496649"/>
          </a:xfrm>
        </p:spPr>
        <p:txBody>
          <a:bodyPr anchor="b">
            <a:normAutofit/>
          </a:bodyPr>
          <a:lstStyle/>
          <a:p>
            <a:r>
              <a:rPr kumimoji="1" lang="ja-JP" alt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スマート体温計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E05F62F-3004-B54E-ACEE-BEEA785C05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3948056"/>
            <a:ext cx="6096000" cy="830134"/>
          </a:xfrm>
        </p:spPr>
        <p:txBody>
          <a:bodyPr anchor="t">
            <a:normAutofit/>
          </a:bodyPr>
          <a:lstStyle/>
          <a:p>
            <a:r>
              <a:rPr kumimoji="1" lang="en-US" altLang="ja-JP" sz="1400">
                <a:solidFill>
                  <a:schemeClr val="tx1">
                    <a:lumMod val="65000"/>
                    <a:lumOff val="35000"/>
                  </a:schemeClr>
                </a:solidFill>
              </a:rPr>
              <a:t>K19093</a:t>
            </a:r>
            <a:r>
              <a:rPr kumimoji="1" lang="ja-JP" altLang="en-US" sz="1400">
                <a:solidFill>
                  <a:schemeClr val="tx1">
                    <a:lumMod val="65000"/>
                    <a:lumOff val="35000"/>
                  </a:schemeClr>
                </a:solidFill>
              </a:rPr>
              <a:t>　福本光重</a:t>
            </a:r>
          </a:p>
        </p:txBody>
      </p:sp>
    </p:spTree>
    <p:extLst>
      <p:ext uri="{BB962C8B-B14F-4D97-AF65-F5344CB8AC3E}">
        <p14:creationId xmlns:p14="http://schemas.microsoft.com/office/powerpoint/2010/main" val="2423976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914E7AC-C9E0-384A-9E9D-F2DBA7395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3552" y="142688"/>
            <a:ext cx="6884895" cy="149664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ja-JP" altLang="en-US"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事業内容</a:t>
            </a:r>
            <a:endParaRPr kumimoji="1" lang="en-US" altLang="ja-JP" sz="3200" kern="12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4CEF7F1-5152-854E-9C6B-6363A47B91B5}"/>
              </a:ext>
            </a:extLst>
          </p:cNvPr>
          <p:cNvSpPr txBox="1"/>
          <p:nvPr/>
        </p:nvSpPr>
        <p:spPr>
          <a:xfrm>
            <a:off x="2137223" y="3191930"/>
            <a:ext cx="791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体温計とスマートフォンを</a:t>
            </a:r>
            <a:r>
              <a:rPr kumimoji="1" lang="en-US" altLang="ja-JP" dirty="0"/>
              <a:t>Bluetooth</a:t>
            </a:r>
            <a:r>
              <a:rPr lang="ja-JP" altLang="en-US"/>
              <a:t>で</a:t>
            </a:r>
            <a:r>
              <a:rPr kumimoji="1" lang="ja-JP" altLang="en-US"/>
              <a:t>接続して、様々なサービスを受ける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7B158F8-4E1F-B141-A321-DF5174C62CDB}"/>
              </a:ext>
            </a:extLst>
          </p:cNvPr>
          <p:cNvSpPr txBox="1"/>
          <p:nvPr/>
        </p:nvSpPr>
        <p:spPr>
          <a:xfrm>
            <a:off x="7830287" y="5483187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以降、具体的な使用例を述べる</a:t>
            </a:r>
          </a:p>
        </p:txBody>
      </p:sp>
    </p:spTree>
    <p:extLst>
      <p:ext uri="{BB962C8B-B14F-4D97-AF65-F5344CB8AC3E}">
        <p14:creationId xmlns:p14="http://schemas.microsoft.com/office/powerpoint/2010/main" val="811688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図 6" descr="テーブル, スキー, 雪, 座る が含まれている画像&#10;&#10;自動的に生成された説明">
            <a:extLst>
              <a:ext uri="{FF2B5EF4-FFF2-40B4-BE49-F238E27FC236}">
                <a16:creationId xmlns:a16="http://schemas.microsoft.com/office/drawing/2014/main" id="{BB622EB5-C8D3-D142-AC44-D252E54AD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528" y="1466308"/>
            <a:ext cx="2740921" cy="1828708"/>
          </a:xfrm>
          <a:prstGeom prst="rect">
            <a:avLst/>
          </a:prstGeom>
        </p:spPr>
      </p:pic>
      <p:pic>
        <p:nvPicPr>
          <p:cNvPr id="9" name="図 8" descr="人の手&#10;&#10;自動的に生成された説明">
            <a:extLst>
              <a:ext uri="{FF2B5EF4-FFF2-40B4-BE49-F238E27FC236}">
                <a16:creationId xmlns:a16="http://schemas.microsoft.com/office/drawing/2014/main" id="{55FDCAAE-1AF5-8F42-ACCE-821C70ABB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855" y="1423804"/>
            <a:ext cx="2740921" cy="182870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CB930A2-E701-AE44-B08B-BF2E7E24015A}"/>
              </a:ext>
            </a:extLst>
          </p:cNvPr>
          <p:cNvSpPr txBox="1"/>
          <p:nvPr/>
        </p:nvSpPr>
        <p:spPr>
          <a:xfrm>
            <a:off x="2048233" y="346597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スマート体温計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E1E9D06-2944-B343-99EB-9D18B67133F1}"/>
              </a:ext>
            </a:extLst>
          </p:cNvPr>
          <p:cNvSpPr txBox="1"/>
          <p:nvPr/>
        </p:nvSpPr>
        <p:spPr>
          <a:xfrm>
            <a:off x="7589987" y="343566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スマート体温計専用アプリ</a:t>
            </a:r>
          </a:p>
        </p:txBody>
      </p:sp>
      <p:sp>
        <p:nvSpPr>
          <p:cNvPr id="13" name="右矢印 12">
            <a:extLst>
              <a:ext uri="{FF2B5EF4-FFF2-40B4-BE49-F238E27FC236}">
                <a16:creationId xmlns:a16="http://schemas.microsoft.com/office/drawing/2014/main" id="{3F682B5B-095F-9145-9896-738A475B5095}"/>
              </a:ext>
            </a:extLst>
          </p:cNvPr>
          <p:cNvSpPr/>
          <p:nvPr/>
        </p:nvSpPr>
        <p:spPr>
          <a:xfrm>
            <a:off x="5152572" y="2076404"/>
            <a:ext cx="1812471" cy="653143"/>
          </a:xfrm>
          <a:prstGeom prst="rightArrow">
            <a:avLst/>
          </a:prstGeom>
          <a:solidFill>
            <a:srgbClr val="FBE6D7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B99E393-4D5E-1244-B88C-9B02CEF23936}"/>
              </a:ext>
            </a:extLst>
          </p:cNvPr>
          <p:cNvSpPr txBox="1"/>
          <p:nvPr/>
        </p:nvSpPr>
        <p:spPr>
          <a:xfrm>
            <a:off x="5673818" y="271327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計測</a:t>
            </a:r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2BEBD427-1AB7-004B-81AB-133E515B876E}"/>
              </a:ext>
            </a:extLst>
          </p:cNvPr>
          <p:cNvSpPr/>
          <p:nvPr/>
        </p:nvSpPr>
        <p:spPr>
          <a:xfrm rot="8147790">
            <a:off x="7634134" y="4312736"/>
            <a:ext cx="1296513" cy="653143"/>
          </a:xfrm>
          <a:prstGeom prst="rightArrow">
            <a:avLst/>
          </a:prstGeom>
          <a:solidFill>
            <a:srgbClr val="FBE6D7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7" name="図 16" descr="アイコン&#10;&#10;中程度の精度で自動的に生成された説明">
            <a:extLst>
              <a:ext uri="{FF2B5EF4-FFF2-40B4-BE49-F238E27FC236}">
                <a16:creationId xmlns:a16="http://schemas.microsoft.com/office/drawing/2014/main" id="{0EFEE042-018F-C34F-866C-868F7219E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7916" y="3804992"/>
            <a:ext cx="2558143" cy="1705429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54F167D2-2BF5-4140-B346-942F9C1B1ECE}"/>
              </a:ext>
            </a:extLst>
          </p:cNvPr>
          <p:cNvSpPr txBox="1"/>
          <p:nvPr/>
        </p:nvSpPr>
        <p:spPr>
          <a:xfrm>
            <a:off x="4057990" y="5668655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グラフ化して健康管理、平熱把握等</a:t>
            </a:r>
          </a:p>
        </p:txBody>
      </p:sp>
      <p:sp>
        <p:nvSpPr>
          <p:cNvPr id="21" name="タイトル 1">
            <a:extLst>
              <a:ext uri="{FF2B5EF4-FFF2-40B4-BE49-F238E27FC236}">
                <a16:creationId xmlns:a16="http://schemas.microsoft.com/office/drawing/2014/main" id="{56AE23A8-1017-0941-8C78-C7E1B6B53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7472" y="679743"/>
            <a:ext cx="2399025" cy="6383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ja-JP" altLang="en-US"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基本機能</a:t>
            </a:r>
            <a:endParaRPr kumimoji="1" lang="en-US" altLang="ja-JP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07542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914E7AC-C9E0-384A-9E9D-F2DBA7395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751943"/>
            <a:ext cx="8959893" cy="8883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ja-JP" alt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　</a:t>
            </a:r>
            <a:endParaRPr kumimoji="1" lang="en-US" altLang="ja-JP" sz="3200" kern="12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E3FC47E9-B38C-4E4A-9CD8-6BB82496EA67}"/>
              </a:ext>
            </a:extLst>
          </p:cNvPr>
          <p:cNvSpPr txBox="1">
            <a:spLocks/>
          </p:cNvSpPr>
          <p:nvPr/>
        </p:nvSpPr>
        <p:spPr>
          <a:xfrm>
            <a:off x="2134802" y="723276"/>
            <a:ext cx="7922395" cy="6531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微熱を確認したらアプリで問診を受け、薬を処方する</a:t>
            </a:r>
            <a:r>
              <a:rPr lang="en-US" altLang="ja-JP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  <p:pic>
        <p:nvPicPr>
          <p:cNvPr id="11" name="図 10" descr="テーブル, スキー, 雪, 座る が含まれている画像&#10;&#10;自動的に生成された説明">
            <a:extLst>
              <a:ext uri="{FF2B5EF4-FFF2-40B4-BE49-F238E27FC236}">
                <a16:creationId xmlns:a16="http://schemas.microsoft.com/office/drawing/2014/main" id="{B5BD5078-9EF1-824A-ACF4-86E032683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591" y="1650852"/>
            <a:ext cx="2491746" cy="1662462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172D2C7-C367-6B42-8317-337D8AECFB31}"/>
              </a:ext>
            </a:extLst>
          </p:cNvPr>
          <p:cNvSpPr txBox="1"/>
          <p:nvPr/>
        </p:nvSpPr>
        <p:spPr>
          <a:xfrm>
            <a:off x="2416217" y="340742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スマート体温計</a:t>
            </a:r>
          </a:p>
        </p:txBody>
      </p:sp>
      <p:sp>
        <p:nvSpPr>
          <p:cNvPr id="15" name="右矢印 14">
            <a:extLst>
              <a:ext uri="{FF2B5EF4-FFF2-40B4-BE49-F238E27FC236}">
                <a16:creationId xmlns:a16="http://schemas.microsoft.com/office/drawing/2014/main" id="{CC1683EF-E25F-CF4C-BCD9-383BC1F693E7}"/>
              </a:ext>
            </a:extLst>
          </p:cNvPr>
          <p:cNvSpPr/>
          <p:nvPr/>
        </p:nvSpPr>
        <p:spPr>
          <a:xfrm>
            <a:off x="5255417" y="2136394"/>
            <a:ext cx="1812471" cy="653143"/>
          </a:xfrm>
          <a:prstGeom prst="rightArrow">
            <a:avLst/>
          </a:prstGeom>
          <a:solidFill>
            <a:srgbClr val="FBE6D7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4E323FB-6E17-AF44-BA49-D3339D6BE946}"/>
              </a:ext>
            </a:extLst>
          </p:cNvPr>
          <p:cNvSpPr txBox="1"/>
          <p:nvPr/>
        </p:nvSpPr>
        <p:spPr>
          <a:xfrm>
            <a:off x="5419168" y="283462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微</a:t>
            </a:r>
            <a:r>
              <a:rPr kumimoji="1" lang="ja-JP" altLang="en-US"/>
              <a:t>熱を確認</a:t>
            </a:r>
          </a:p>
        </p:txBody>
      </p:sp>
      <p:pic>
        <p:nvPicPr>
          <p:cNvPr id="6" name="図 5" descr="リモコンを持っている人の手&#10;&#10;低い精度で自動的に生成された説明">
            <a:extLst>
              <a:ext uri="{FF2B5EF4-FFF2-40B4-BE49-F238E27FC236}">
                <a16:creationId xmlns:a16="http://schemas.microsoft.com/office/drawing/2014/main" id="{6B8D2F6A-31D8-C147-8D63-E2F8CAB97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2856" y="1661208"/>
            <a:ext cx="2462625" cy="164175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A26951E-BC4E-A947-8128-98A535F4C764}"/>
              </a:ext>
            </a:extLst>
          </p:cNvPr>
          <p:cNvSpPr txBox="1"/>
          <p:nvPr/>
        </p:nvSpPr>
        <p:spPr>
          <a:xfrm>
            <a:off x="8129338" y="340742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アプリで問診</a:t>
            </a:r>
          </a:p>
        </p:txBody>
      </p:sp>
      <p:sp>
        <p:nvSpPr>
          <p:cNvPr id="16" name="右矢印 15">
            <a:extLst>
              <a:ext uri="{FF2B5EF4-FFF2-40B4-BE49-F238E27FC236}">
                <a16:creationId xmlns:a16="http://schemas.microsoft.com/office/drawing/2014/main" id="{B7D73EB8-0BB4-4A49-B8EB-EA6922533924}"/>
              </a:ext>
            </a:extLst>
          </p:cNvPr>
          <p:cNvSpPr/>
          <p:nvPr/>
        </p:nvSpPr>
        <p:spPr>
          <a:xfrm rot="8147790">
            <a:off x="8125802" y="4211902"/>
            <a:ext cx="1296513" cy="653143"/>
          </a:xfrm>
          <a:prstGeom prst="rightArrow">
            <a:avLst/>
          </a:prstGeom>
          <a:solidFill>
            <a:srgbClr val="FBE6D7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8" name="図 17" descr="カウンターに置かれた歯ブラシ&#10;&#10;中程度の精度で自動的に生成された説明">
            <a:extLst>
              <a:ext uri="{FF2B5EF4-FFF2-40B4-BE49-F238E27FC236}">
                <a16:creationId xmlns:a16="http://schemas.microsoft.com/office/drawing/2014/main" id="{A21CBC77-B5CE-F545-A76E-8E860A59E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178" y="3852394"/>
            <a:ext cx="2729280" cy="1703095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0046692-41E4-F44F-8DF4-2A4B6939F5CE}"/>
              </a:ext>
            </a:extLst>
          </p:cNvPr>
          <p:cNvSpPr txBox="1"/>
          <p:nvPr/>
        </p:nvSpPr>
        <p:spPr>
          <a:xfrm>
            <a:off x="9115912" y="460514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症状から病気を推測</a:t>
            </a:r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DB0A346-7717-5E47-A39C-FA45DC90C637}"/>
              </a:ext>
            </a:extLst>
          </p:cNvPr>
          <p:cNvSpPr txBox="1"/>
          <p:nvPr/>
        </p:nvSpPr>
        <p:spPr>
          <a:xfrm>
            <a:off x="4711267" y="5670437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症状に合う薬を選択、宅配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005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タイトル 1">
            <a:extLst>
              <a:ext uri="{FF2B5EF4-FFF2-40B4-BE49-F238E27FC236}">
                <a16:creationId xmlns:a16="http://schemas.microsoft.com/office/drawing/2014/main" id="{0C165E08-8064-0641-8F5C-031C5C2CA1FA}"/>
              </a:ext>
            </a:extLst>
          </p:cNvPr>
          <p:cNvSpPr txBox="1">
            <a:spLocks/>
          </p:cNvSpPr>
          <p:nvPr/>
        </p:nvSpPr>
        <p:spPr>
          <a:xfrm>
            <a:off x="2134802" y="685800"/>
            <a:ext cx="7922395" cy="6531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800">
                <a:solidFill>
                  <a:schemeClr val="tx1">
                    <a:lumMod val="65000"/>
                    <a:lumOff val="35000"/>
                  </a:schemeClr>
                </a:solidFill>
              </a:rPr>
              <a:t>高熱だった場合オンライン診察を行う</a:t>
            </a:r>
            <a:endParaRPr lang="en-US" altLang="ja-JP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図 5" descr="ノートパソコンを使っている男性&#10;&#10;中程度の精度で自動的に生成された説明">
            <a:extLst>
              <a:ext uri="{FF2B5EF4-FFF2-40B4-BE49-F238E27FC236}">
                <a16:creationId xmlns:a16="http://schemas.microsoft.com/office/drawing/2014/main" id="{2AA76D51-6AA0-AA4C-B1C9-CCDE28242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653" y="1585359"/>
            <a:ext cx="2477578" cy="1755849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BF8C834-8680-AC43-BCC0-8796CA08694A}"/>
              </a:ext>
            </a:extLst>
          </p:cNvPr>
          <p:cNvSpPr txBox="1"/>
          <p:nvPr/>
        </p:nvSpPr>
        <p:spPr>
          <a:xfrm>
            <a:off x="2530195" y="342900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オンライン診察</a:t>
            </a:r>
          </a:p>
        </p:txBody>
      </p:sp>
      <p:sp>
        <p:nvSpPr>
          <p:cNvPr id="17" name="右矢印 16">
            <a:extLst>
              <a:ext uri="{FF2B5EF4-FFF2-40B4-BE49-F238E27FC236}">
                <a16:creationId xmlns:a16="http://schemas.microsoft.com/office/drawing/2014/main" id="{2C5F425E-2E56-1846-9340-CA98C7872EAC}"/>
              </a:ext>
            </a:extLst>
          </p:cNvPr>
          <p:cNvSpPr/>
          <p:nvPr/>
        </p:nvSpPr>
        <p:spPr>
          <a:xfrm>
            <a:off x="5221550" y="2136394"/>
            <a:ext cx="1812471" cy="653143"/>
          </a:xfrm>
          <a:prstGeom prst="rightArrow">
            <a:avLst/>
          </a:prstGeom>
          <a:solidFill>
            <a:srgbClr val="FBE6D7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右矢印 17">
            <a:extLst>
              <a:ext uri="{FF2B5EF4-FFF2-40B4-BE49-F238E27FC236}">
                <a16:creationId xmlns:a16="http://schemas.microsoft.com/office/drawing/2014/main" id="{02F1BFF0-62A8-1B46-9181-5145F03B2583}"/>
              </a:ext>
            </a:extLst>
          </p:cNvPr>
          <p:cNvSpPr/>
          <p:nvPr/>
        </p:nvSpPr>
        <p:spPr>
          <a:xfrm rot="2021644">
            <a:off x="5132082" y="3471761"/>
            <a:ext cx="1812471" cy="653143"/>
          </a:xfrm>
          <a:prstGeom prst="rightArrow">
            <a:avLst/>
          </a:prstGeom>
          <a:solidFill>
            <a:srgbClr val="FBE6D7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1" name="図 20" descr="ソファーに座ってノートパソコンを使っている女性&#10;&#10;自動的に生成された説明">
            <a:extLst>
              <a:ext uri="{FF2B5EF4-FFF2-40B4-BE49-F238E27FC236}">
                <a16:creationId xmlns:a16="http://schemas.microsoft.com/office/drawing/2014/main" id="{056C30B8-7173-7D43-A50F-8B36E3FAD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9821" y="1585359"/>
            <a:ext cx="2462625" cy="1641750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D08E6B1-178F-074E-9B1F-6EDE5133A1C2}"/>
              </a:ext>
            </a:extLst>
          </p:cNvPr>
          <p:cNvSpPr txBox="1"/>
          <p:nvPr/>
        </p:nvSpPr>
        <p:spPr>
          <a:xfrm>
            <a:off x="8032239" y="334120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薬宅配＋自宅療養</a:t>
            </a:r>
          </a:p>
        </p:txBody>
      </p:sp>
      <p:pic>
        <p:nvPicPr>
          <p:cNvPr id="24" name="図 23" descr="白いシャツを着ている女性&#10;&#10;自動的に生成された説明">
            <a:extLst>
              <a:ext uri="{FF2B5EF4-FFF2-40B4-BE49-F238E27FC236}">
                <a16:creationId xmlns:a16="http://schemas.microsoft.com/office/drawing/2014/main" id="{D951A9DC-AEF9-D24C-9286-73A9BD1CB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9724" y="3878779"/>
            <a:ext cx="2462818" cy="1641750"/>
          </a:xfrm>
          <a:prstGeom prst="rect">
            <a:avLst/>
          </a:prstGeom>
        </p:spPr>
      </p:pic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2ABB4A8E-443E-AC46-B6C7-D654AF3C87CA}"/>
              </a:ext>
            </a:extLst>
          </p:cNvPr>
          <p:cNvSpPr txBox="1"/>
          <p:nvPr/>
        </p:nvSpPr>
        <p:spPr>
          <a:xfrm>
            <a:off x="8397135" y="566511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対面</a:t>
            </a:r>
            <a:r>
              <a:rPr kumimoji="1" lang="ja-JP" altLang="en-US"/>
              <a:t>診察</a:t>
            </a:r>
          </a:p>
        </p:txBody>
      </p:sp>
    </p:spTree>
    <p:extLst>
      <p:ext uri="{BB962C8B-B14F-4D97-AF65-F5344CB8AC3E}">
        <p14:creationId xmlns:p14="http://schemas.microsoft.com/office/powerpoint/2010/main" val="1845980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773A420-1243-B947-AF16-54A1CC16C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3552" y="897467"/>
            <a:ext cx="6884895" cy="8561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ja-JP" altLang="en-US"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その他追加できそうな機能</a:t>
            </a:r>
            <a:endParaRPr kumimoji="1" lang="en-US" altLang="ja-JP" sz="3200" kern="12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DD18DE5-23AA-914A-B46B-18FE903080A3}"/>
              </a:ext>
            </a:extLst>
          </p:cNvPr>
          <p:cNvSpPr txBox="1"/>
          <p:nvPr/>
        </p:nvSpPr>
        <p:spPr>
          <a:xfrm>
            <a:off x="1370341" y="2828835"/>
            <a:ext cx="94513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・体温計の先端を変換して、婦人用体温計としても使える機能</a:t>
            </a:r>
            <a:endParaRPr kumimoji="1" lang="en-US" altLang="ja-JP" dirty="0"/>
          </a:p>
          <a:p>
            <a:r>
              <a:rPr lang="ja-JP" altLang="en-US"/>
              <a:t>・体温計の先端を変換して、非接触型の体温計としても使える機能（幼子にも使える）</a:t>
            </a:r>
            <a:endParaRPr lang="en-US" altLang="ja-JP" dirty="0"/>
          </a:p>
          <a:p>
            <a:r>
              <a:rPr lang="ja-JP" altLang="en-US"/>
              <a:t>・昨今のコロナ渦では、自分の体温データを、職場や学校でも共有できる機能を追加し、教室に入る度に体温を測るという煩わしさが減らせると思った。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94174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7D7A02-907B-496F-BA7E-AA3780733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BA5268-0AE7-4CAD-9537-D0EB09E76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8D065B-39DA-4077-B9CF-E489CE4C0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2741218-4203-5248-BF09-CC4C5C575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3552" y="931333"/>
            <a:ext cx="6884895" cy="74311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ja-JP" altLang="en-US"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ニーズ</a:t>
            </a:r>
            <a:endParaRPr kumimoji="1" lang="en-US" altLang="ja-JP" sz="3200" kern="12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4D8634B-58A6-7D4D-A003-BD58388DD433}"/>
              </a:ext>
            </a:extLst>
          </p:cNvPr>
          <p:cNvSpPr txBox="1"/>
          <p:nvPr/>
        </p:nvSpPr>
        <p:spPr>
          <a:xfrm>
            <a:off x="1625599" y="2360250"/>
            <a:ext cx="95334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・体調不良の時は家から出るのが困難である。</a:t>
            </a:r>
            <a:endParaRPr kumimoji="1" lang="en-US" altLang="ja-JP" dirty="0"/>
          </a:p>
          <a:p>
            <a:r>
              <a:rPr lang="ja-JP" altLang="en-US"/>
              <a:t>・昨今医療従事者が足りていないという事情がある。</a:t>
            </a:r>
            <a:endParaRPr lang="en-US" altLang="ja-JP" dirty="0"/>
          </a:p>
          <a:p>
            <a:endParaRPr lang="en-US" altLang="ja-JP" dirty="0"/>
          </a:p>
          <a:p>
            <a:r>
              <a:rPr kumimoji="1" lang="ja-JP" altLang="en-US"/>
              <a:t>・これら２つの点から、重症ではないものの病院に通うのが困難だったり、近くに病院が無い場合は、これらのサービスを利用することで、患者を守りつつ、医療従事者の負担を減らせるのではないかと思った。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/>
              <a:t>・また昨今のコロナ渦で体温を測る機会が増えたため、若い健常者でもニーズがあると考えられる。</a:t>
            </a:r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9318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1395</TotalTime>
  <Words>291</Words>
  <Application>Microsoft Macintosh PowerPoint</Application>
  <PresentationFormat>ワイド画面</PresentationFormat>
  <Paragraphs>33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游ゴシック</vt:lpstr>
      <vt:lpstr>游ゴシック Light</vt:lpstr>
      <vt:lpstr>Arial</vt:lpstr>
      <vt:lpstr>Office テーマ</vt:lpstr>
      <vt:lpstr>スマート体温計</vt:lpstr>
      <vt:lpstr>事業内容</vt:lpstr>
      <vt:lpstr>基本機能</vt:lpstr>
      <vt:lpstr>　</vt:lpstr>
      <vt:lpstr>PowerPoint プレゼンテーション</vt:lpstr>
      <vt:lpstr>その他追加できそうな機能</vt:lpstr>
      <vt:lpstr>ニーズ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福本　光重</dc:creator>
  <cp:lastModifiedBy>福本　光重</cp:lastModifiedBy>
  <cp:revision>22</cp:revision>
  <dcterms:created xsi:type="dcterms:W3CDTF">2021-08-02T10:03:20Z</dcterms:created>
  <dcterms:modified xsi:type="dcterms:W3CDTF">2021-08-03T09:18:21Z</dcterms:modified>
</cp:coreProperties>
</file>

<file path=docProps/thumbnail.jpeg>
</file>